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2.mp3"/><Relationship Id="rId8" Type="http://schemas.openxmlformats.org/officeDocument/2006/relationships/audio" Target="../media/media2.mp3"/><Relationship Id="rId7" Type="http://schemas.openxmlformats.org/officeDocument/2006/relationships/image" Target="../media/image3.png"/><Relationship Id="rId6" Type="http://schemas.microsoft.com/office/2007/relationships/media" Target="../media/media1.mp3"/><Relationship Id="rId5" Type="http://schemas.openxmlformats.org/officeDocument/2006/relationships/audio" Target="../media/media1.mp3"/><Relationship Id="rId4" Type="http://schemas.openxmlformats.org/officeDocument/2006/relationships/hyperlink" Target="https://officeweb365.101eduyun.com/?ssl=1&amp;furl=https://bukehi.github.io/BukehiWeb/power%20point/bs5.pptx?" TargetMode="External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2" Type="http://schemas.openxmlformats.org/officeDocument/2006/relationships/slideLayout" Target="../slideLayouts/slideLayout1.xml"/><Relationship Id="rId11" Type="http://schemas.microsoft.com/office/2007/relationships/media" Target="../media/media3.mp3"/><Relationship Id="rId10" Type="http://schemas.openxmlformats.org/officeDocument/2006/relationships/audio" Target="../media/media3.mp3"/><Relationship Id="rId1" Type="http://schemas.openxmlformats.org/officeDocument/2006/relationships/hyperlink" Target="https://officeweb365.101eduyun.com/?ssl=1&amp;furl=https://bukehi.github.io/BukehiWeb/livefile/livepowerpoint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4" tooltip="" action="ppaction://hlinkfile"/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Katy Perry - Firework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artin Garrix,Bonn - No Sleep.mp3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Sabrina Carpenter,Jonas Blue - Alien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12</cp:revision>
  <dcterms:created xsi:type="dcterms:W3CDTF">2024-03-31T02:06:00Z</dcterms:created>
  <dcterms:modified xsi:type="dcterms:W3CDTF">2024-04-16T05:54:09Z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E21CB53191A5448AB3C71F70640B5D32</vt:lpwstr>
  </property>
  <property fmtid="{D5CDD505-2E9C-101B-9397-08002B2CF9AE}" pid="3" name="KSOProductBuildVer">
    <vt:lpwstr>2052-11.8.2.11718</vt:lpwstr>
  </property>
</Properties>
</file>

<file path=docProps/thumbnail.jpeg>
</file>